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522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考查形容词辨析。句意：饺子受大多数中国人的喜爱。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popular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流行的；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pleased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busy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忙碌的；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helpful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有帮助的。根据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“Dumplings are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 most Chinese people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可知，饺子广受欢迎。故选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8788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7289800" algn="l"/>
                <a:tab pos="97790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popular	B. pleased	C. busy	D. helpful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447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Dumplings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most Chinese people.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days some young people don’t know how to make dumplings. It seems that some traditional Chinese culture is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slowly. So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learn to make dumplings.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13" y="30891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3278991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考查动词辨析。句意：一些传统的中国文化似乎正在慢慢远离我们。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改进；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afford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支付；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失去；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these days some young people don’t know how to make dumplings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可知，如今一些年轻人不知道如何包饺子，似乎一些传统的中国文化正在慢慢远离我们。故选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71590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7289800" algn="l"/>
                <a:tab pos="96850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improving	B. affording	C. losing	D. leaving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0472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Dumplings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most Chinese people.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days some young people don’t know how to make dumplings. It seems that some traditional Chinese culture is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slowly. So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learn to make dumplings.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13" y="28171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44638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主要介绍了中国的传统食物</a:t>
            </a:r>
            <a:r>
              <a:rPr lang="en-US" altLang="zh-CN" b="1" dirty="0">
                <a:latin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饺子。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3008163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656" y="1412776"/>
            <a:ext cx="10737098" cy="1430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230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dumplings or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kind of traditional food in China. The food is usually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important days in many places of China.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40101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11320" algn="l"/>
                <a:tab pos="6750050" algn="l"/>
                <a:tab pos="9090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saved	B. served	C. treated	D. cancelled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085244" y="141405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90752" y="247817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考查动词辨析。句意：饺子在中国许多地方的一些重要日子里通常会被端上餐桌。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serve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服务，提供；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treat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对待，招待；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cancel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取消。根据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food is usually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during some important days in many places of China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及常识可知，饺子在一些重要日子里会被供应。故选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5008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06570" algn="l"/>
                <a:tab pos="6750050" algn="l"/>
                <a:tab pos="9090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patient	B. engineer	C. businessman	D. doctor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Dumplings can go back to old times. It’s said that a famous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 Zhang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Zhongjing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started making dumplings. But it’s interesting that the first use of dumplings was for medicine.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Spring Festival means the start of a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dumplings to wish for good luck in the new year. When eating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give each other the best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coming year.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0874" y="359552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sz="24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071079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考查名词辨析。句意：据说一位著名的医生张仲景最早开始制作饺子。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patient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病人；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engineer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工程师；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businessman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商人；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doctor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医生。根据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“called Zhang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Zhongjing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first use of dumplings was for medicine”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及常识可知，张仲景是东汉著名医学家。故选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07107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考查连词辨析。句意：因为春节象征新年的开始，人们吃饺子以祈求新的一年好运。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until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before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因为，当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since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自从。根据空后两个分句的关系可知，空处表原因，前因后果。故选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008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306570" algn="l"/>
                <a:tab pos="6750050" algn="l"/>
                <a:tab pos="9090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Until	B. Before	C. As	D. Since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Dumplings can go back to old times. It’s said that a famous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 Zhang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Zhongjing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started making dumplings. But it’s interesting that the first use of dumplings was for medicine.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Spring Festival means the start of a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dumplings to wish for good luck in the new year. When eating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give each other the best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coming year.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13" y="36054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考查名词辨析。句意：吃饺子时，人们通常会互相表达对新年的美好祝愿。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clothes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衣服；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support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支持；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secret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秘密；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wish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祝福。根据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“people usually give each other the best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 the coming year”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及常识可知，春节期间互相表达祝愿是传统习俗。故选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008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11320" algn="l"/>
                <a:tab pos="6750050" algn="l"/>
                <a:tab pos="9090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clothes	B. support	C. secrets	D. wishes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Dumplings can go back to old times. It’s said that a famous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 Zhang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Zhongjing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started making dumplings. But it’s interesting that the first use of dumplings was for medicine.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Spring Festival means the start of a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dumplings to wish for good luck in the new year. When eating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give each other the best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coming year.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13" y="36054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6889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考查代词辨析。句意：饺子馅料可以是任何食材，如蔬菜、肉类或海鲜。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某些事物；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anything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任何事物；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每件事物；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没有什么。根据下文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“But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fillings are”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可知，饺子馅料可以是任何食材。故选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13103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11320" algn="l"/>
                <a:tab pos="6750050" algn="l"/>
                <a:tab pos="9090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something	B. anything	C. everything	D. nothing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0331"/>
            <a:ext cx="11485848" cy="175323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kinds of dumpling fillings. They can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vegetables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seafood. People use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fillings when making dumplings. But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fillings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are, 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good wrapping skills to make the dumplings look good.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13" y="321716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775726" y="2146539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295476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考查连词辨析。句意：无论馅料是什么，都需要好的包饺子技巧使饺子看起来好看。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whatever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无论什么；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wherever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无论在哪里；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whenever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无论何时；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whoever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无论是谁。根据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“But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fillings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are,you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need good wrapping skills to make the dumplings look good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可知，空处指无论馅料是什么，用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whatever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引导让步状语从句，强调多样性。故选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3968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946525" algn="l"/>
                <a:tab pos="6750050" algn="l"/>
                <a:tab pos="9090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whatever	B. wherever	C. whenever	D. whoever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kinds of dumpling fillings. They can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vegetables, meat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seafood. People use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fillings when making dumplings. But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fillings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are, 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good wrapping skills to make the dumplings look good.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13" y="248295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2397205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考查名词辨析。句意：中国的饺子有各种形状和大小。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look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feeling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感情；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height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高度；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shape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形状。根据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“and sizes”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可知，饺子有不同形状和大小。故选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8448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7289800" algn="l"/>
                <a:tab pos="96850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looks	B. feelings	C. heights	D. shapes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is full of dumplings of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sizes. They are boiled or fried for eating. The fillings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sweet or salty. There are many kinds of dumplings for people to eat.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13" y="19367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6818" y="4053389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考查情态动词辨析。句意：馅料可能是甜的或咸的。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can’t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must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必须；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should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 sweet or salty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及常识可知，饺子的馅料可能是甜的或咸的，表示可能性。故选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6818" y="350100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6997700" algn="l"/>
                <a:tab pos="7289800" algn="l"/>
                <a:tab pos="9591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can’t	B. must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may	D. should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6777" y="35928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  <p:bldP spid="6" grpId="0" build="p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4516</Words>
  <Application>WPS 演示</Application>
  <PresentationFormat>自定义</PresentationFormat>
  <Paragraphs>92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462</cp:revision>
  <dcterms:created xsi:type="dcterms:W3CDTF">2020-11-06T05:24:00Z</dcterms:created>
  <dcterms:modified xsi:type="dcterms:W3CDTF">2025-09-17T03:21:25Z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